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21674138" cy="38531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9" d="100"/>
          <a:sy n="19" d="100"/>
        </p:scale>
        <p:origin x="3552" y="1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561" y="6306017"/>
            <a:ext cx="18423017" cy="13414775"/>
          </a:xfrm>
        </p:spPr>
        <p:txBody>
          <a:bodyPr anchor="b"/>
          <a:lstStyle>
            <a:lvl1pPr algn="ctr">
              <a:defRPr sz="14222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9267" y="20238117"/>
            <a:ext cx="16255604" cy="9302929"/>
          </a:xfrm>
        </p:spPr>
        <p:txBody>
          <a:bodyPr/>
          <a:lstStyle>
            <a:lvl1pPr marL="0" indent="0" algn="ctr">
              <a:buNone/>
              <a:defRPr sz="5689"/>
            </a:lvl1pPr>
            <a:lvl2pPr marL="1083701" indent="0" algn="ctr">
              <a:buNone/>
              <a:defRPr sz="4741"/>
            </a:lvl2pPr>
            <a:lvl3pPr marL="2167402" indent="0" algn="ctr">
              <a:buNone/>
              <a:defRPr sz="4267"/>
            </a:lvl3pPr>
            <a:lvl4pPr marL="3251103" indent="0" algn="ctr">
              <a:buNone/>
              <a:defRPr sz="3792"/>
            </a:lvl4pPr>
            <a:lvl5pPr marL="4334805" indent="0" algn="ctr">
              <a:buNone/>
              <a:defRPr sz="3792"/>
            </a:lvl5pPr>
            <a:lvl6pPr marL="5418506" indent="0" algn="ctr">
              <a:buNone/>
              <a:defRPr sz="3792"/>
            </a:lvl6pPr>
            <a:lvl7pPr marL="6502207" indent="0" algn="ctr">
              <a:buNone/>
              <a:defRPr sz="3792"/>
            </a:lvl7pPr>
            <a:lvl8pPr marL="7585908" indent="0" algn="ctr">
              <a:buNone/>
              <a:defRPr sz="3792"/>
            </a:lvl8pPr>
            <a:lvl9pPr marL="8669609" indent="0" algn="ctr">
              <a:buNone/>
              <a:defRPr sz="3792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4DD4D-110B-4A37-B8BE-13DA478097F3}" type="datetimeFigureOut">
              <a:rPr lang="pt-BR" smtClean="0"/>
              <a:t>13/11/2024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EFC1-BF8C-4996-B0D8-4DC1914493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6159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4DD4D-110B-4A37-B8BE-13DA478097F3}" type="datetimeFigureOut">
              <a:rPr lang="pt-BR" smtClean="0"/>
              <a:t>13/11/2024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EFC1-BF8C-4996-B0D8-4DC1914493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978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10556" y="2051462"/>
            <a:ext cx="4673486" cy="3265391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90098" y="2051462"/>
            <a:ext cx="13749531" cy="3265391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4DD4D-110B-4A37-B8BE-13DA478097F3}" type="datetimeFigureOut">
              <a:rPr lang="pt-BR" smtClean="0"/>
              <a:t>13/11/2024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EFC1-BF8C-4996-B0D8-4DC1914493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6385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4DD4D-110B-4A37-B8BE-13DA478097F3}" type="datetimeFigureOut">
              <a:rPr lang="pt-BR" smtClean="0"/>
              <a:t>13/11/2024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EFC1-BF8C-4996-B0D8-4DC1914493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9680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810" y="9606203"/>
            <a:ext cx="18693944" cy="16028156"/>
          </a:xfrm>
        </p:spPr>
        <p:txBody>
          <a:bodyPr anchor="b"/>
          <a:lstStyle>
            <a:lvl1pPr>
              <a:defRPr sz="14222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8810" y="25785992"/>
            <a:ext cx="18693944" cy="8428828"/>
          </a:xfrm>
        </p:spPr>
        <p:txBody>
          <a:bodyPr/>
          <a:lstStyle>
            <a:lvl1pPr marL="0" indent="0">
              <a:buNone/>
              <a:defRPr sz="5689">
                <a:solidFill>
                  <a:schemeClr val="tx1">
                    <a:tint val="82000"/>
                  </a:schemeClr>
                </a:solidFill>
              </a:defRPr>
            </a:lvl1pPr>
            <a:lvl2pPr marL="1083701" indent="0">
              <a:buNone/>
              <a:defRPr sz="4741">
                <a:solidFill>
                  <a:schemeClr val="tx1">
                    <a:tint val="82000"/>
                  </a:schemeClr>
                </a:solidFill>
              </a:defRPr>
            </a:lvl2pPr>
            <a:lvl3pPr marL="2167402" indent="0">
              <a:buNone/>
              <a:defRPr sz="4267">
                <a:solidFill>
                  <a:schemeClr val="tx1">
                    <a:tint val="82000"/>
                  </a:schemeClr>
                </a:solidFill>
              </a:defRPr>
            </a:lvl3pPr>
            <a:lvl4pPr marL="3251103" indent="0">
              <a:buNone/>
              <a:defRPr sz="3792">
                <a:solidFill>
                  <a:schemeClr val="tx1">
                    <a:tint val="82000"/>
                  </a:schemeClr>
                </a:solidFill>
              </a:defRPr>
            </a:lvl4pPr>
            <a:lvl5pPr marL="4334805" indent="0">
              <a:buNone/>
              <a:defRPr sz="3792">
                <a:solidFill>
                  <a:schemeClr val="tx1">
                    <a:tint val="82000"/>
                  </a:schemeClr>
                </a:solidFill>
              </a:defRPr>
            </a:lvl5pPr>
            <a:lvl6pPr marL="5418506" indent="0">
              <a:buNone/>
              <a:defRPr sz="3792">
                <a:solidFill>
                  <a:schemeClr val="tx1">
                    <a:tint val="82000"/>
                  </a:schemeClr>
                </a:solidFill>
              </a:defRPr>
            </a:lvl6pPr>
            <a:lvl7pPr marL="6502207" indent="0">
              <a:buNone/>
              <a:defRPr sz="3792">
                <a:solidFill>
                  <a:schemeClr val="tx1">
                    <a:tint val="82000"/>
                  </a:schemeClr>
                </a:solidFill>
              </a:defRPr>
            </a:lvl7pPr>
            <a:lvl8pPr marL="7585908" indent="0">
              <a:buNone/>
              <a:defRPr sz="3792">
                <a:solidFill>
                  <a:schemeClr val="tx1">
                    <a:tint val="82000"/>
                  </a:schemeClr>
                </a:solidFill>
              </a:defRPr>
            </a:lvl8pPr>
            <a:lvl9pPr marL="8669609" indent="0">
              <a:buNone/>
              <a:defRPr sz="3792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4DD4D-110B-4A37-B8BE-13DA478097F3}" type="datetimeFigureOut">
              <a:rPr lang="pt-BR" smtClean="0"/>
              <a:t>13/11/2024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EFC1-BF8C-4996-B0D8-4DC1914493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8336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90097" y="10257308"/>
            <a:ext cx="9211509" cy="244480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532" y="10257308"/>
            <a:ext cx="9211509" cy="244480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4DD4D-110B-4A37-B8BE-13DA478097F3}" type="datetimeFigureOut">
              <a:rPr lang="pt-BR" smtClean="0"/>
              <a:t>13/11/2024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EFC1-BF8C-4996-B0D8-4DC1914493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322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0" y="2051470"/>
            <a:ext cx="18693944" cy="74477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2922" y="9445645"/>
            <a:ext cx="9169175" cy="4629165"/>
          </a:xfrm>
        </p:spPr>
        <p:txBody>
          <a:bodyPr anchor="b"/>
          <a:lstStyle>
            <a:lvl1pPr marL="0" indent="0">
              <a:buNone/>
              <a:defRPr sz="5689" b="1"/>
            </a:lvl1pPr>
            <a:lvl2pPr marL="1083701" indent="0">
              <a:buNone/>
              <a:defRPr sz="4741" b="1"/>
            </a:lvl2pPr>
            <a:lvl3pPr marL="2167402" indent="0">
              <a:buNone/>
              <a:defRPr sz="4267" b="1"/>
            </a:lvl3pPr>
            <a:lvl4pPr marL="3251103" indent="0">
              <a:buNone/>
              <a:defRPr sz="3792" b="1"/>
            </a:lvl4pPr>
            <a:lvl5pPr marL="4334805" indent="0">
              <a:buNone/>
              <a:defRPr sz="3792" b="1"/>
            </a:lvl5pPr>
            <a:lvl6pPr marL="5418506" indent="0">
              <a:buNone/>
              <a:defRPr sz="3792" b="1"/>
            </a:lvl6pPr>
            <a:lvl7pPr marL="6502207" indent="0">
              <a:buNone/>
              <a:defRPr sz="3792" b="1"/>
            </a:lvl7pPr>
            <a:lvl8pPr marL="7585908" indent="0">
              <a:buNone/>
              <a:defRPr sz="3792" b="1"/>
            </a:lvl8pPr>
            <a:lvl9pPr marL="8669609" indent="0">
              <a:buNone/>
              <a:defRPr sz="3792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92922" y="14074810"/>
            <a:ext cx="9169175" cy="2070192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2533" y="9445645"/>
            <a:ext cx="9214332" cy="4629165"/>
          </a:xfrm>
        </p:spPr>
        <p:txBody>
          <a:bodyPr anchor="b"/>
          <a:lstStyle>
            <a:lvl1pPr marL="0" indent="0">
              <a:buNone/>
              <a:defRPr sz="5689" b="1"/>
            </a:lvl1pPr>
            <a:lvl2pPr marL="1083701" indent="0">
              <a:buNone/>
              <a:defRPr sz="4741" b="1"/>
            </a:lvl2pPr>
            <a:lvl3pPr marL="2167402" indent="0">
              <a:buNone/>
              <a:defRPr sz="4267" b="1"/>
            </a:lvl3pPr>
            <a:lvl4pPr marL="3251103" indent="0">
              <a:buNone/>
              <a:defRPr sz="3792" b="1"/>
            </a:lvl4pPr>
            <a:lvl5pPr marL="4334805" indent="0">
              <a:buNone/>
              <a:defRPr sz="3792" b="1"/>
            </a:lvl5pPr>
            <a:lvl6pPr marL="5418506" indent="0">
              <a:buNone/>
              <a:defRPr sz="3792" b="1"/>
            </a:lvl6pPr>
            <a:lvl7pPr marL="6502207" indent="0">
              <a:buNone/>
              <a:defRPr sz="3792" b="1"/>
            </a:lvl7pPr>
            <a:lvl8pPr marL="7585908" indent="0">
              <a:buNone/>
              <a:defRPr sz="3792" b="1"/>
            </a:lvl8pPr>
            <a:lvl9pPr marL="8669609" indent="0">
              <a:buNone/>
              <a:defRPr sz="3792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2533" y="14074810"/>
            <a:ext cx="9214332" cy="2070192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4DD4D-110B-4A37-B8BE-13DA478097F3}" type="datetimeFigureOut">
              <a:rPr lang="pt-BR" smtClean="0"/>
              <a:t>13/11/2024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EFC1-BF8C-4996-B0D8-4DC1914493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1573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4DD4D-110B-4A37-B8BE-13DA478097F3}" type="datetimeFigureOut">
              <a:rPr lang="pt-BR" smtClean="0"/>
              <a:t>13/11/2024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EFC1-BF8C-4996-B0D8-4DC1914493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7367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4DD4D-110B-4A37-B8BE-13DA478097F3}" type="datetimeFigureOut">
              <a:rPr lang="pt-BR" smtClean="0"/>
              <a:t>13/11/2024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EFC1-BF8C-4996-B0D8-4DC1914493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3026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0" y="2568787"/>
            <a:ext cx="6990474" cy="8990753"/>
          </a:xfrm>
        </p:spPr>
        <p:txBody>
          <a:bodyPr anchor="b"/>
          <a:lstStyle>
            <a:lvl1pPr>
              <a:defRPr sz="758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14332" y="5547874"/>
            <a:ext cx="10972532" cy="27382552"/>
          </a:xfrm>
        </p:spPr>
        <p:txBody>
          <a:bodyPr/>
          <a:lstStyle>
            <a:lvl1pPr>
              <a:defRPr sz="7585"/>
            </a:lvl1pPr>
            <a:lvl2pPr>
              <a:defRPr sz="6637"/>
            </a:lvl2pPr>
            <a:lvl3pPr>
              <a:defRPr sz="5689"/>
            </a:lvl3pPr>
            <a:lvl4pPr>
              <a:defRPr sz="4741"/>
            </a:lvl4pPr>
            <a:lvl5pPr>
              <a:defRPr sz="4741"/>
            </a:lvl5pPr>
            <a:lvl6pPr>
              <a:defRPr sz="4741"/>
            </a:lvl6pPr>
            <a:lvl7pPr>
              <a:defRPr sz="4741"/>
            </a:lvl7pPr>
            <a:lvl8pPr>
              <a:defRPr sz="4741"/>
            </a:lvl8pPr>
            <a:lvl9pPr>
              <a:defRPr sz="4741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920" y="11559540"/>
            <a:ext cx="6990474" cy="21415478"/>
          </a:xfrm>
        </p:spPr>
        <p:txBody>
          <a:bodyPr/>
          <a:lstStyle>
            <a:lvl1pPr marL="0" indent="0">
              <a:buNone/>
              <a:defRPr sz="3792"/>
            </a:lvl1pPr>
            <a:lvl2pPr marL="1083701" indent="0">
              <a:buNone/>
              <a:defRPr sz="3318"/>
            </a:lvl2pPr>
            <a:lvl3pPr marL="2167402" indent="0">
              <a:buNone/>
              <a:defRPr sz="2844"/>
            </a:lvl3pPr>
            <a:lvl4pPr marL="3251103" indent="0">
              <a:buNone/>
              <a:defRPr sz="2370"/>
            </a:lvl4pPr>
            <a:lvl5pPr marL="4334805" indent="0">
              <a:buNone/>
              <a:defRPr sz="2370"/>
            </a:lvl5pPr>
            <a:lvl6pPr marL="5418506" indent="0">
              <a:buNone/>
              <a:defRPr sz="2370"/>
            </a:lvl6pPr>
            <a:lvl7pPr marL="6502207" indent="0">
              <a:buNone/>
              <a:defRPr sz="2370"/>
            </a:lvl7pPr>
            <a:lvl8pPr marL="7585908" indent="0">
              <a:buNone/>
              <a:defRPr sz="2370"/>
            </a:lvl8pPr>
            <a:lvl9pPr marL="8669609" indent="0">
              <a:buNone/>
              <a:defRPr sz="237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4DD4D-110B-4A37-B8BE-13DA478097F3}" type="datetimeFigureOut">
              <a:rPr lang="pt-BR" smtClean="0"/>
              <a:t>13/11/2024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EFC1-BF8C-4996-B0D8-4DC1914493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9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0" y="2568787"/>
            <a:ext cx="6990474" cy="8990753"/>
          </a:xfrm>
        </p:spPr>
        <p:txBody>
          <a:bodyPr anchor="b"/>
          <a:lstStyle>
            <a:lvl1pPr>
              <a:defRPr sz="758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14332" y="5547874"/>
            <a:ext cx="10972532" cy="27382552"/>
          </a:xfrm>
        </p:spPr>
        <p:txBody>
          <a:bodyPr anchor="t"/>
          <a:lstStyle>
            <a:lvl1pPr marL="0" indent="0">
              <a:buNone/>
              <a:defRPr sz="7585"/>
            </a:lvl1pPr>
            <a:lvl2pPr marL="1083701" indent="0">
              <a:buNone/>
              <a:defRPr sz="6637"/>
            </a:lvl2pPr>
            <a:lvl3pPr marL="2167402" indent="0">
              <a:buNone/>
              <a:defRPr sz="5689"/>
            </a:lvl3pPr>
            <a:lvl4pPr marL="3251103" indent="0">
              <a:buNone/>
              <a:defRPr sz="4741"/>
            </a:lvl4pPr>
            <a:lvl5pPr marL="4334805" indent="0">
              <a:buNone/>
              <a:defRPr sz="4741"/>
            </a:lvl5pPr>
            <a:lvl6pPr marL="5418506" indent="0">
              <a:buNone/>
              <a:defRPr sz="4741"/>
            </a:lvl6pPr>
            <a:lvl7pPr marL="6502207" indent="0">
              <a:buNone/>
              <a:defRPr sz="4741"/>
            </a:lvl7pPr>
            <a:lvl8pPr marL="7585908" indent="0">
              <a:buNone/>
              <a:defRPr sz="4741"/>
            </a:lvl8pPr>
            <a:lvl9pPr marL="8669609" indent="0">
              <a:buNone/>
              <a:defRPr sz="4741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920" y="11559540"/>
            <a:ext cx="6990474" cy="21415478"/>
          </a:xfrm>
        </p:spPr>
        <p:txBody>
          <a:bodyPr/>
          <a:lstStyle>
            <a:lvl1pPr marL="0" indent="0">
              <a:buNone/>
              <a:defRPr sz="3792"/>
            </a:lvl1pPr>
            <a:lvl2pPr marL="1083701" indent="0">
              <a:buNone/>
              <a:defRPr sz="3318"/>
            </a:lvl2pPr>
            <a:lvl3pPr marL="2167402" indent="0">
              <a:buNone/>
              <a:defRPr sz="2844"/>
            </a:lvl3pPr>
            <a:lvl4pPr marL="3251103" indent="0">
              <a:buNone/>
              <a:defRPr sz="2370"/>
            </a:lvl4pPr>
            <a:lvl5pPr marL="4334805" indent="0">
              <a:buNone/>
              <a:defRPr sz="2370"/>
            </a:lvl5pPr>
            <a:lvl6pPr marL="5418506" indent="0">
              <a:buNone/>
              <a:defRPr sz="2370"/>
            </a:lvl6pPr>
            <a:lvl7pPr marL="6502207" indent="0">
              <a:buNone/>
              <a:defRPr sz="2370"/>
            </a:lvl7pPr>
            <a:lvl8pPr marL="7585908" indent="0">
              <a:buNone/>
              <a:defRPr sz="2370"/>
            </a:lvl8pPr>
            <a:lvl9pPr marL="8669609" indent="0">
              <a:buNone/>
              <a:defRPr sz="237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4DD4D-110B-4A37-B8BE-13DA478097F3}" type="datetimeFigureOut">
              <a:rPr lang="pt-BR" smtClean="0"/>
              <a:t>13/11/2024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EFC1-BF8C-4996-B0D8-4DC1914493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4513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90097" y="2051470"/>
            <a:ext cx="18693944" cy="7447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0097" y="10257308"/>
            <a:ext cx="18693944" cy="244480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90097" y="35713278"/>
            <a:ext cx="4876681" cy="2051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44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604DD4D-110B-4A37-B8BE-13DA478097F3}" type="datetimeFigureOut">
              <a:rPr lang="pt-BR" smtClean="0"/>
              <a:t>13/11/2024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79558" y="35713278"/>
            <a:ext cx="7315022" cy="2051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44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07360" y="35713278"/>
            <a:ext cx="4876681" cy="2051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44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242EFC1-BF8C-4996-B0D8-4DC1914493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0454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167402" rtl="0" eaLnBrk="1" latinLnBrk="0" hangingPunct="1">
        <a:lnSpc>
          <a:spcPct val="90000"/>
        </a:lnSpc>
        <a:spcBef>
          <a:spcPct val="0"/>
        </a:spcBef>
        <a:buNone/>
        <a:defRPr sz="104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1851" indent="-541851" algn="l" defTabSz="2167402" rtl="0" eaLnBrk="1" latinLnBrk="0" hangingPunct="1">
        <a:lnSpc>
          <a:spcPct val="90000"/>
        </a:lnSpc>
        <a:spcBef>
          <a:spcPts val="2370"/>
        </a:spcBef>
        <a:buFont typeface="Arial" panose="020B0604020202020204" pitchFamily="34" charset="0"/>
        <a:buChar char="•"/>
        <a:defRPr sz="6637" kern="1200">
          <a:solidFill>
            <a:schemeClr val="tx1"/>
          </a:solidFill>
          <a:latin typeface="+mn-lt"/>
          <a:ea typeface="+mn-ea"/>
          <a:cs typeface="+mn-cs"/>
        </a:defRPr>
      </a:lvl1pPr>
      <a:lvl2pPr marL="1625552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5689" kern="1200">
          <a:solidFill>
            <a:schemeClr val="tx1"/>
          </a:solidFill>
          <a:latin typeface="+mn-lt"/>
          <a:ea typeface="+mn-ea"/>
          <a:cs typeface="+mn-cs"/>
        </a:defRPr>
      </a:lvl2pPr>
      <a:lvl3pPr marL="2709253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741" kern="1200">
          <a:solidFill>
            <a:schemeClr val="tx1"/>
          </a:solidFill>
          <a:latin typeface="+mn-lt"/>
          <a:ea typeface="+mn-ea"/>
          <a:cs typeface="+mn-cs"/>
        </a:defRPr>
      </a:lvl3pPr>
      <a:lvl4pPr marL="3792954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4pPr>
      <a:lvl5pPr marL="4876655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5pPr>
      <a:lvl6pPr marL="5960356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6pPr>
      <a:lvl7pPr marL="7044058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7pPr>
      <a:lvl8pPr marL="8127759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8pPr>
      <a:lvl9pPr marL="9211460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1083701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167402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3pPr>
      <a:lvl4pPr marL="3251103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4pPr>
      <a:lvl5pPr marL="4334805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5pPr>
      <a:lvl6pPr marL="5418506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6pPr>
      <a:lvl7pPr marL="6502207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7pPr>
      <a:lvl8pPr marL="7585908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8pPr>
      <a:lvl9pPr marL="8669609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EF066C70-7352-1515-F392-6AC8F3643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Espaço Reservado para Conteúdo 10">
            <a:extLst>
              <a:ext uri="{FF2B5EF4-FFF2-40B4-BE49-F238E27FC236}">
                <a16:creationId xmlns:a16="http://schemas.microsoft.com/office/drawing/2014/main" id="{7E81FC2F-89A0-A82A-36B0-0268FEB8B34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Espaço Reservado para Conteúdo 11">
            <a:extLst>
              <a:ext uri="{FF2B5EF4-FFF2-40B4-BE49-F238E27FC236}">
                <a16:creationId xmlns:a16="http://schemas.microsoft.com/office/drawing/2014/main" id="{2DCCC0B0-AC7C-17AA-3C38-F2734814F48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8" name="Picture 4" descr="Logo do Site">
            <a:extLst>
              <a:ext uri="{FF2B5EF4-FFF2-40B4-BE49-F238E27FC236}">
                <a16:creationId xmlns:a16="http://schemas.microsoft.com/office/drawing/2014/main" id="{F6B9D5F3-E8E4-B8D9-FBCA-4A0D226256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6438" y="815550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7294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CINTIA MACHADO DE OLIVEIRA</dc:creator>
  <cp:lastModifiedBy>CINTIA MACHADO DE OLIVEIRA</cp:lastModifiedBy>
  <cp:revision>3</cp:revision>
  <dcterms:created xsi:type="dcterms:W3CDTF">2024-11-13T23:43:00Z</dcterms:created>
  <dcterms:modified xsi:type="dcterms:W3CDTF">2024-11-14T00:09:09Z</dcterms:modified>
</cp:coreProperties>
</file>