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1674138" cy="38531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5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561" y="6306017"/>
            <a:ext cx="18423017" cy="13414775"/>
          </a:xfrm>
        </p:spPr>
        <p:txBody>
          <a:bodyPr anchor="b"/>
          <a:lstStyle>
            <a:lvl1pPr algn="ctr">
              <a:defRPr sz="1422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20238117"/>
            <a:ext cx="16255604" cy="9302929"/>
          </a:xfrm>
        </p:spPr>
        <p:txBody>
          <a:bodyPr/>
          <a:lstStyle>
            <a:lvl1pPr marL="0" indent="0" algn="ctr">
              <a:buNone/>
              <a:defRPr sz="5689"/>
            </a:lvl1pPr>
            <a:lvl2pPr marL="1083701" indent="0" algn="ctr">
              <a:buNone/>
              <a:defRPr sz="4741"/>
            </a:lvl2pPr>
            <a:lvl3pPr marL="2167402" indent="0" algn="ctr">
              <a:buNone/>
              <a:defRPr sz="4267"/>
            </a:lvl3pPr>
            <a:lvl4pPr marL="3251103" indent="0" algn="ctr">
              <a:buNone/>
              <a:defRPr sz="3792"/>
            </a:lvl4pPr>
            <a:lvl5pPr marL="4334805" indent="0" algn="ctr">
              <a:buNone/>
              <a:defRPr sz="3792"/>
            </a:lvl5pPr>
            <a:lvl6pPr marL="5418506" indent="0" algn="ctr">
              <a:buNone/>
              <a:defRPr sz="3792"/>
            </a:lvl6pPr>
            <a:lvl7pPr marL="6502207" indent="0" algn="ctr">
              <a:buNone/>
              <a:defRPr sz="3792"/>
            </a:lvl7pPr>
            <a:lvl8pPr marL="7585908" indent="0" algn="ctr">
              <a:buNone/>
              <a:defRPr sz="3792"/>
            </a:lvl8pPr>
            <a:lvl9pPr marL="8669609" indent="0" algn="ctr">
              <a:buNone/>
              <a:defRPr sz="3792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15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7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6" y="2051462"/>
            <a:ext cx="4673486" cy="3265391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8" y="2051462"/>
            <a:ext cx="13749531" cy="3265391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38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68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10" y="9606203"/>
            <a:ext cx="18693944" cy="16028156"/>
          </a:xfrm>
        </p:spPr>
        <p:txBody>
          <a:bodyPr anchor="b"/>
          <a:lstStyle>
            <a:lvl1pPr>
              <a:defRPr sz="1422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10" y="25785992"/>
            <a:ext cx="18693944" cy="8428828"/>
          </a:xfrm>
        </p:spPr>
        <p:txBody>
          <a:bodyPr/>
          <a:lstStyle>
            <a:lvl1pPr marL="0" indent="0">
              <a:buNone/>
              <a:defRPr sz="5689">
                <a:solidFill>
                  <a:schemeClr val="tx1">
                    <a:tint val="82000"/>
                  </a:schemeClr>
                </a:solidFill>
              </a:defRPr>
            </a:lvl1pPr>
            <a:lvl2pPr marL="1083701" indent="0">
              <a:buNone/>
              <a:defRPr sz="4741">
                <a:solidFill>
                  <a:schemeClr val="tx1">
                    <a:tint val="82000"/>
                  </a:schemeClr>
                </a:solidFill>
              </a:defRPr>
            </a:lvl2pPr>
            <a:lvl3pPr marL="2167402" indent="0">
              <a:buNone/>
              <a:defRPr sz="4267">
                <a:solidFill>
                  <a:schemeClr val="tx1">
                    <a:tint val="82000"/>
                  </a:schemeClr>
                </a:solidFill>
              </a:defRPr>
            </a:lvl3pPr>
            <a:lvl4pPr marL="3251103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4pPr>
            <a:lvl5pPr marL="4334805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5pPr>
            <a:lvl6pPr marL="5418506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6pPr>
            <a:lvl7pPr marL="6502207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7pPr>
            <a:lvl8pPr marL="7585908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8pPr>
            <a:lvl9pPr marL="8669609" indent="0">
              <a:buNone/>
              <a:defRPr sz="379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33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10257308"/>
            <a:ext cx="9211509" cy="244480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10257308"/>
            <a:ext cx="9211509" cy="244480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22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2051470"/>
            <a:ext cx="18693944" cy="74477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2" y="9445645"/>
            <a:ext cx="9169175" cy="4629165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2" y="14074810"/>
            <a:ext cx="9169175" cy="2070192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3" y="9445645"/>
            <a:ext cx="9214332" cy="4629165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3" y="14074810"/>
            <a:ext cx="9214332" cy="2070192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57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36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02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2568787"/>
            <a:ext cx="6990474" cy="8990753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5547874"/>
            <a:ext cx="10972532" cy="27382552"/>
          </a:xfrm>
        </p:spPr>
        <p:txBody>
          <a:bodyPr/>
          <a:lstStyle>
            <a:lvl1pPr>
              <a:defRPr sz="7585"/>
            </a:lvl1pPr>
            <a:lvl2pPr>
              <a:defRPr sz="6637"/>
            </a:lvl2pPr>
            <a:lvl3pPr>
              <a:defRPr sz="5689"/>
            </a:lvl3pPr>
            <a:lvl4pPr>
              <a:defRPr sz="4741"/>
            </a:lvl4pPr>
            <a:lvl5pPr>
              <a:defRPr sz="4741"/>
            </a:lvl5pPr>
            <a:lvl6pPr>
              <a:defRPr sz="4741"/>
            </a:lvl6pPr>
            <a:lvl7pPr>
              <a:defRPr sz="4741"/>
            </a:lvl7pPr>
            <a:lvl8pPr>
              <a:defRPr sz="4741"/>
            </a:lvl8pPr>
            <a:lvl9pPr>
              <a:defRPr sz="4741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11559540"/>
            <a:ext cx="6990474" cy="21415478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2568787"/>
            <a:ext cx="6990474" cy="8990753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5547874"/>
            <a:ext cx="10972532" cy="27382552"/>
          </a:xfrm>
        </p:spPr>
        <p:txBody>
          <a:bodyPr anchor="t"/>
          <a:lstStyle>
            <a:lvl1pPr marL="0" indent="0">
              <a:buNone/>
              <a:defRPr sz="7585"/>
            </a:lvl1pPr>
            <a:lvl2pPr marL="1083701" indent="0">
              <a:buNone/>
              <a:defRPr sz="6637"/>
            </a:lvl2pPr>
            <a:lvl3pPr marL="2167402" indent="0">
              <a:buNone/>
              <a:defRPr sz="5689"/>
            </a:lvl3pPr>
            <a:lvl4pPr marL="3251103" indent="0">
              <a:buNone/>
              <a:defRPr sz="4741"/>
            </a:lvl4pPr>
            <a:lvl5pPr marL="4334805" indent="0">
              <a:buNone/>
              <a:defRPr sz="4741"/>
            </a:lvl5pPr>
            <a:lvl6pPr marL="5418506" indent="0">
              <a:buNone/>
              <a:defRPr sz="4741"/>
            </a:lvl6pPr>
            <a:lvl7pPr marL="6502207" indent="0">
              <a:buNone/>
              <a:defRPr sz="4741"/>
            </a:lvl7pPr>
            <a:lvl8pPr marL="7585908" indent="0">
              <a:buNone/>
              <a:defRPr sz="4741"/>
            </a:lvl8pPr>
            <a:lvl9pPr marL="8669609" indent="0">
              <a:buNone/>
              <a:defRPr sz="4741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11559540"/>
            <a:ext cx="6990474" cy="21415478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51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2051470"/>
            <a:ext cx="18693944" cy="74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10257308"/>
            <a:ext cx="18693944" cy="24448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35713278"/>
            <a:ext cx="4876681" cy="205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04DD4D-110B-4A37-B8BE-13DA478097F3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35713278"/>
            <a:ext cx="7315022" cy="205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35713278"/>
            <a:ext cx="4876681" cy="2051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42EFC1-BF8C-4996-B0D8-4DC1914493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4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67402" rtl="0" eaLnBrk="1" latinLnBrk="0" hangingPunct="1">
        <a:lnSpc>
          <a:spcPct val="90000"/>
        </a:lnSpc>
        <a:spcBef>
          <a:spcPct val="0"/>
        </a:spcBef>
        <a:buNone/>
        <a:defRPr sz="10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1851" indent="-541851" algn="l" defTabSz="2167402" rtl="0" eaLnBrk="1" latinLnBrk="0" hangingPunct="1">
        <a:lnSpc>
          <a:spcPct val="90000"/>
        </a:lnSpc>
        <a:spcBef>
          <a:spcPts val="2370"/>
        </a:spcBef>
        <a:buFont typeface="Arial" panose="020B0604020202020204" pitchFamily="34" charset="0"/>
        <a:buChar char="•"/>
        <a:defRPr sz="6637" kern="1200">
          <a:solidFill>
            <a:schemeClr val="tx1"/>
          </a:solidFill>
          <a:latin typeface="+mn-lt"/>
          <a:ea typeface="+mn-ea"/>
          <a:cs typeface="+mn-cs"/>
        </a:defRPr>
      </a:lvl1pPr>
      <a:lvl2pPr marL="1625552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709253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3pPr>
      <a:lvl4pPr marL="3792954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EF066C70-7352-1515-F392-6AC8F3643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7E81FC2F-89A0-A82A-36B0-0268FEB8B3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Espaço Reservado para Conteúdo 11">
            <a:extLst>
              <a:ext uri="{FF2B5EF4-FFF2-40B4-BE49-F238E27FC236}">
                <a16:creationId xmlns:a16="http://schemas.microsoft.com/office/drawing/2014/main" id="{2DCCC0B0-AC7C-17AA-3C38-F2734814F4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8" name="Picture 4" descr="Logo do Site">
            <a:extLst>
              <a:ext uri="{FF2B5EF4-FFF2-40B4-BE49-F238E27FC236}">
                <a16:creationId xmlns:a16="http://schemas.microsoft.com/office/drawing/2014/main" id="{F6B9D5F3-E8E4-B8D9-FBCA-4A0D22625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438" y="81555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729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CINTIA MACHADO DE OLIVEIRA</dc:creator>
  <cp:lastModifiedBy>CINTIA MACHADO DE OLIVEIRA</cp:lastModifiedBy>
  <cp:revision>3</cp:revision>
  <dcterms:created xsi:type="dcterms:W3CDTF">2024-11-13T23:43:00Z</dcterms:created>
  <dcterms:modified xsi:type="dcterms:W3CDTF">2024-11-14T00:09:09Z</dcterms:modified>
</cp:coreProperties>
</file>